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11" d="100"/>
          <a:sy n="111" d="100"/>
        </p:scale>
        <p:origin x="10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215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747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650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932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075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734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896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063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574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593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529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939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8"/>
          <p:cNvPicPr>
            <a:picLocks noChangeAspect="1" noChangeArrowheads="1"/>
          </p:cNvPicPr>
          <p:nvPr/>
        </p:nvPicPr>
        <p:blipFill rotWithShape="1">
          <a:blip r:embed="rId2" cstate="print">
            <a:lum bright="12000" contras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" t="-1" r="268" b="10089"/>
          <a:stretch/>
        </p:blipFill>
        <p:spPr bwMode="auto">
          <a:xfrm>
            <a:off x="179953" y="-344"/>
            <a:ext cx="11879721" cy="72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3614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24</cp:revision>
  <dcterms:created xsi:type="dcterms:W3CDTF">2017-08-04T08:27:17Z</dcterms:created>
  <dcterms:modified xsi:type="dcterms:W3CDTF">2020-11-18T08:28:12Z</dcterms:modified>
</cp:coreProperties>
</file>

<file path=docProps/thumbnail.jpeg>
</file>